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-LTE-EPC-Technology-Essentials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0-LTE-EPC-Technology-Essential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-LTE-EPC-Technology-Essentials-10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-LTE-EPC-Technology-Essentials-10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2-LTE-EPC-Technology-Essentials-10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3-LTE-EPC-Technology-Essentials-10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-LTE-EPC-Technology-Essentials-10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5-LTE-EPC-Technology-Essentials-10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-LTE-EPC-Technology-Essentials-10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7-LTE-EPC-Technology-Essentials-10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-LTE-EPC-Technology-Essentials-10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-LTE-EPC-Technology-Essentials-10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1-LTE-EPC-Technology-Essential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-LTE-EPC-Technology-Essentials-1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1-LTE-EPC-Technology-Essentials-1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-LTE-EPC-Technology-Essentials-1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3-LTE-EPC-Technology-Essentials-1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4-LTE-EPC-Technology-Essentials-1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-LTE-EPC-Technology-Essentials-1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-LTE-EPC-Technology-Essentials-1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7-LTE-EPC-Technology-Essentials-1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-LTE-EPC-Technology-Essentials-1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-LTE-EPC-Technology-Essentials-1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2-LTE-EPC-Technology-Essential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0-LTE-EPC-Technology-Essentials-1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-LTE-EPC-Technology-Essentials-1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2-LTE-EPC-Technology-Essentials-1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3-LTE-EPC-Technology-Essentials-1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-LTE-EPC-Technology-Essentials-1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-LTE-EPC-Technology-Essentials-1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6-LTE-EPC-Technology-Essentials-1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7-LTE-EPC-Technology-Essentials-1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-LTE-EPC-Technology-Essentials-1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9-LTE-EPC-Technology-Essentials-1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3-LTE-EPC-Technology-Essential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-LTE-EPC-Technology-Essentials-1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1-LTE-EPC-Technology-Essentials-1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-LTE-EPC-Technology-Essentials-1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3-LTE-EPC-Technology-Essentials-1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-LTE-EPC-Technology-Essentials-1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5-LTE-EPC-Technology-Essentials-1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-LTE-EPC-Technology-Essentials-1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7-LTE-EPC-Technology-Essentials-1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8-LTE-EPC-Technology-Essentials-1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9-LTE-EPC-Technology-Essentials-1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4-LTE-EPC-Technology-Essential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-LTE-EPC-Technology-Essentials-1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1-LTE-EPC-Technology-Essentials-1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-LTE-EPC-Technology-Essentials-1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3-LTE-EPC-Technology-Essentials-1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4-LTE-EPC-Technology-Essentials-1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-LTE-EPC-Technology-Essentials-1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6-LTE-EPC-Technology-Essentials-1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7-LTE-EPC-Technology-Essentials-1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-LTE-EPC-Technology-Essentials-1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9-LTE-EPC-Technology-Essentials-1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5-LTE-EPC-Technology-Essential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0-LTE-EPC-Technology-Essentials-1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-LTE-EPC-Technology-Essentials-1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2-LTE-EPC-Technology-Essentials-1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3-LTE-EPC-Technology-Essentials-1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4-LTE-EPC-Technology-Essentials-1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5-LTE-EPC-Technology-Essentials-1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6-LTE-EPC-Technology-Essentials-1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7-LTE-EPC-Technology-Essentials-1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6-LTE-EPC-Technology-Essential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7-LTE-EPC-Technology-Essential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8-LTE-EPC-Technology-Essential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9-LTE-EPC-Technology-Essential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-LTE-EPC-Technology-Essential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0-LTE-EPC-Technology-Essential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1-LTE-EPC-Technology-Essential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2-LTE-EPC-Technology-Essential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3-LTE-EPC-Technology-Essential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4-LTE-EPC-Technology-Essential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5-LTE-EPC-Technology-Essentials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6-LTE-EPC-Technology-Essentials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7-LTE-EPC-Technology-Essentials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8-LTE-EPC-Technology-Essentials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9-LTE-EPC-Technology-Essentials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-LTE-EPC-Technology-Essential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0-LTE-EPC-Technology-Essentials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1-LTE-EPC-Technology-Essentials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2-LTE-EPC-Technology-Essential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3-LTE-EPC-Technology-Essentials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4-LTE-EPC-Technology-Essentials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5-LTE-EPC-Technology-Essentials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6-LTE-EPC-Technology-Essentials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7-LTE-EPC-Technology-Essentials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8-LTE-EPC-Technology-Essentials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9-LTE-EPC-Technology-Essentials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-LTE-EPC-Technology-Essential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0-LTE-EPC-Technology-Essentials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1-LTE-EPC-Technology-Essentials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2-LTE-EPC-Technology-Essentials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3-LTE-EPC-Technology-Essentials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4-LTE-EPC-Technology-Essentials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5-LTE-EPC-Technology-Essentials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6-LTE-EPC-Technology-Essentials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7-LTE-EPC-Technology-Essentials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8-LTE-EPC-Technology-Essentials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9-LTE-EPC-Technology-Essentials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-LTE-EPC-Technology-Essential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0-LTE-EPC-Technology-Essentials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1-LTE-EPC-Technology-Essentials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2-LTE-EPC-Technology-Essentials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3-LTE-EPC-Technology-Essentials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4-LTE-EPC-Technology-Essentials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5-LTE-EPC-Technology-Essentials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6-LTE-EPC-Technology-Essentials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7-LTE-EPC-Technology-Essentials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8-LTE-EPC-Technology-Essentials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9-LTE-EPC-Technology-Essentials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6-LTE-EPC-Technology-Essential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0-LTE-EPC-Technology-Essentials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1-LTE-EPC-Technology-Essentials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2-LTE-EPC-Technology-Essentials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3-LTE-EPC-Technology-Essentials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4-LTE-EPC-Technology-Essentials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5-LTE-EPC-Technology-Essentials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6-LTE-EPC-Technology-Essentials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7-LTE-EPC-Technology-Essentials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8-LTE-EPC-Technology-Essentials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9-LTE-EPC-Technology-Essentials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7-LTE-EPC-Technology-Essential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0-LTE-EPC-Technology-Essentials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1-LTE-EPC-Technology-Essentials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2-LTE-EPC-Technology-Essentials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3-LTE-EPC-Technology-Essentials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4-LTE-EPC-Technology-Essentials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5-LTE-EPC-Technology-Essentials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6-LTE-EPC-Technology-Essentials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7-LTE-EPC-Technology-Essentials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8-LTE-EPC-Technology-Essentials-7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9-LTE-EPC-Technology-Essentials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8-LTE-EPC-Technology-Essential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0-LTE-EPC-Technology-Essentials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1-LTE-EPC-Technology-Essentials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2-LTE-EPC-Technology-Essentials-8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3-LTE-EPC-Technology-Essentials-8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4-LTE-EPC-Technology-Essentials-8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5-LTE-EPC-Technology-Essentials-8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6-LTE-EPC-Technology-Essentials-8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7-LTE-EPC-Technology-Essentials-8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8-LTE-EPC-Technology-Essentials-8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9-LTE-EPC-Technology-Essentials-8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9-LTE-EPC-Technology-Essential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0-LTE-EPC-Technology-Essentials-9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1-LTE-EPC-Technology-Essentials-9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2-LTE-EPC-Technology-Essentials-9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3-LTE-EPC-Technology-Essentials-9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4-LTE-EPC-Technology-Essentials-9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5-LTE-EPC-Technology-Essentials-9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6-LTE-EPC-Technology-Essentials-9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7-LTE-EPC-Technology-Essentials-9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8-LTE-EPC-Technology-Essentials-9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9-LTE-EPC-Technology-Essentials-9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